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92" r:id="rId5"/>
    <p:sldId id="353" r:id="rId6"/>
    <p:sldId id="354" r:id="rId7"/>
    <p:sldId id="355" r:id="rId8"/>
    <p:sldId id="356" r:id="rId9"/>
    <p:sldId id="357" r:id="rId10"/>
    <p:sldId id="358" r:id="rId11"/>
    <p:sldId id="352" r:id="rId12"/>
  </p:sldIdLst>
  <p:sldSz cx="6400800" cy="3670300"/>
  <p:notesSz cx="6858000" cy="9144000"/>
  <p:defaultTextStyle>
    <a:lvl1pPr defTabSz="322776">
      <a:defRPr sz="1300">
        <a:latin typeface="Calibri"/>
        <a:ea typeface="Calibri"/>
        <a:cs typeface="Calibri"/>
        <a:sym typeface="Calibri"/>
      </a:defRPr>
    </a:lvl1pPr>
    <a:lvl2pPr indent="322776" defTabSz="322776">
      <a:defRPr sz="1300">
        <a:latin typeface="Calibri"/>
        <a:ea typeface="Calibri"/>
        <a:cs typeface="Calibri"/>
        <a:sym typeface="Calibri"/>
      </a:defRPr>
    </a:lvl2pPr>
    <a:lvl3pPr indent="645552" defTabSz="322776">
      <a:defRPr sz="1300">
        <a:latin typeface="Calibri"/>
        <a:ea typeface="Calibri"/>
        <a:cs typeface="Calibri"/>
        <a:sym typeface="Calibri"/>
      </a:defRPr>
    </a:lvl3pPr>
    <a:lvl4pPr indent="968328" defTabSz="322776">
      <a:defRPr sz="1300">
        <a:latin typeface="Calibri"/>
        <a:ea typeface="Calibri"/>
        <a:cs typeface="Calibri"/>
        <a:sym typeface="Calibri"/>
      </a:defRPr>
    </a:lvl4pPr>
    <a:lvl5pPr indent="1291105" defTabSz="322776">
      <a:defRPr sz="1300">
        <a:latin typeface="Calibri"/>
        <a:ea typeface="Calibri"/>
        <a:cs typeface="Calibri"/>
        <a:sym typeface="Calibri"/>
      </a:defRPr>
    </a:lvl5pPr>
    <a:lvl6pPr indent="1613881" defTabSz="322776">
      <a:defRPr sz="1300">
        <a:latin typeface="Calibri"/>
        <a:ea typeface="Calibri"/>
        <a:cs typeface="Calibri"/>
        <a:sym typeface="Calibri"/>
      </a:defRPr>
    </a:lvl6pPr>
    <a:lvl7pPr indent="1936656" defTabSz="322776">
      <a:defRPr sz="1300">
        <a:latin typeface="Calibri"/>
        <a:ea typeface="Calibri"/>
        <a:cs typeface="Calibri"/>
        <a:sym typeface="Calibri"/>
      </a:defRPr>
    </a:lvl7pPr>
    <a:lvl8pPr indent="2259433" defTabSz="322776">
      <a:defRPr sz="1300">
        <a:latin typeface="Calibri"/>
        <a:ea typeface="Calibri"/>
        <a:cs typeface="Calibri"/>
        <a:sym typeface="Calibri"/>
      </a:defRPr>
    </a:lvl8pPr>
    <a:lvl9pPr indent="2582210" defTabSz="322776">
      <a:defRPr sz="1300"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1156">
          <p15:clr>
            <a:srgbClr val="A4A3A4"/>
          </p15:clr>
        </p15:guide>
        <p15:guide id="2" pos="2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5D5CB"/>
          </a:solidFill>
        </a:fill>
      </a:tcStyle>
    </a:wholeTbl>
    <a:band2H>
      <a:tcTxStyle/>
      <a:tcStyle>
        <a:tcBdr/>
        <a:fill>
          <a:solidFill>
            <a:srgbClr val="FAEBE7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47823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47823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47823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5CBD5"/>
          </a:solidFill>
        </a:fill>
      </a:tcStyle>
    </a:wholeTbl>
    <a:band2H>
      <a:tcTxStyle/>
      <a:tcStyle>
        <a:tcBdr/>
        <a:fill>
          <a:solidFill>
            <a:srgbClr val="EBE7EB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52774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52774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52774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D7CA"/>
          </a:solidFill>
        </a:fill>
      </a:tcStyle>
    </a:wholeTbl>
    <a:band2H>
      <a:tcTxStyle/>
      <a:tcStyle>
        <a:tcBdr/>
        <a:fill>
          <a:solidFill>
            <a:srgbClr val="E6EC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8000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8000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8000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7823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7823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29"/>
    <p:restoredTop sz="75610" autoAdjust="0"/>
  </p:normalViewPr>
  <p:slideViewPr>
    <p:cSldViewPr snapToGrid="0" snapToObjects="1">
      <p:cViewPr>
        <p:scale>
          <a:sx n="148" d="100"/>
          <a:sy n="148" d="100"/>
        </p:scale>
        <p:origin x="824" y="152"/>
      </p:cViewPr>
      <p:guideLst>
        <p:guide orient="horz" pos="1156"/>
        <p:guide pos="201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jpeg>
</file>

<file path=ppt/media/image10.jp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tiff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12" name="Shape 31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67700505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4613" y="390525"/>
            <a:ext cx="7007226" cy="4019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b="0" i="1" u="sng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b="0" i="1" u="sng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457083"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7D8C2C35-2B8A-446E-BEC0-FD36716C29AC}" type="slidenum">
              <a:rPr smtClean="0">
                <a:solidFill>
                  <a:prstClr val="black"/>
                </a:solidFill>
              </a:rPr>
              <a:pPr/>
              <a:t>1</a:t>
            </a:fld>
            <a:endParaRPr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342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49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583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191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791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2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965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685800"/>
            <a:ext cx="5978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214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with icon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0173" cy="50752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18" name="Shape 18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_2_ icons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 text_3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c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xfrm>
            <a:off x="1" y="0"/>
            <a:ext cx="6410324" cy="367665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74" name="Shape 74"/>
          <p:cNvSpPr/>
          <p:nvPr/>
        </p:nvSpPr>
        <p:spPr>
          <a:xfrm>
            <a:off x="-1580084" y="1250899"/>
            <a:ext cx="1514248" cy="761366"/>
          </a:xfrm>
          <a:prstGeom prst="rect">
            <a:avLst/>
          </a:prstGeom>
          <a:ln>
            <a:solidFill>
              <a:srgbClr val="E47823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100">
                <a:solidFill>
                  <a:srgbClr val="FFFFFF"/>
                </a:solidFill>
              </a:rPr>
              <a:t>This is a blanc dia. You can use this if you have a lot of pictures, tables, icons etc. 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ead Titl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2286" y="207249"/>
            <a:ext cx="1528961" cy="648000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Shape 86"/>
          <p:cNvSpPr/>
          <p:nvPr/>
        </p:nvSpPr>
        <p:spPr>
          <a:xfrm>
            <a:off x="-2" y="3348637"/>
            <a:ext cx="6410328" cy="72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87" name="image2.jpeg" descr="slogancmyknosymbol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87538" y="3106522"/>
            <a:ext cx="2118669" cy="165534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image3.png" descr="blokjes slide1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0594" y="2780430"/>
            <a:ext cx="2258700" cy="892293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Shape 89"/>
          <p:cNvSpPr>
            <a:spLocks noGrp="1"/>
          </p:cNvSpPr>
          <p:nvPr>
            <p:ph type="body" idx="1"/>
          </p:nvPr>
        </p:nvSpPr>
        <p:spPr>
          <a:xfrm>
            <a:off x="754767" y="862482"/>
            <a:ext cx="5218402" cy="1202806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 b="1">
                <a:solidFill>
                  <a:srgbClr val="31323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One</a:t>
            </a:r>
          </a:p>
          <a:p>
            <a:pPr lvl="1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Two</a:t>
            </a:r>
          </a:p>
          <a:p>
            <a:pPr lvl="2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Three</a:t>
            </a:r>
          </a:p>
          <a:p>
            <a:pPr lvl="3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Four</a:t>
            </a:r>
          </a:p>
          <a:p>
            <a:pPr lvl="4">
              <a:defRPr b="0">
                <a:solidFill>
                  <a:srgbClr val="000000"/>
                </a:solidFill>
              </a:defRPr>
            </a:pPr>
            <a:r>
              <a:rPr b="1">
                <a:solidFill>
                  <a:srgbClr val="313231"/>
                </a:solidFill>
              </a:rPr>
              <a:t>Body Level Five</a:t>
            </a:r>
          </a:p>
        </p:txBody>
      </p:sp>
      <p:grpSp>
        <p:nvGrpSpPr>
          <p:cNvPr id="92" name="Group 92"/>
          <p:cNvGrpSpPr/>
          <p:nvPr/>
        </p:nvGrpSpPr>
        <p:grpSpPr>
          <a:xfrm>
            <a:off x="-2013044" y="15777"/>
            <a:ext cx="1958452" cy="3076176"/>
            <a:chOff x="0" y="0"/>
            <a:chExt cx="1958451" cy="3076175"/>
          </a:xfrm>
        </p:grpSpPr>
        <p:sp>
          <p:nvSpPr>
            <p:cNvPr id="90" name="Shape 90"/>
            <p:cNvSpPr/>
            <p:nvPr/>
          </p:nvSpPr>
          <p:spPr>
            <a:xfrm>
              <a:off x="0" y="0"/>
              <a:ext cx="1958452" cy="3076176"/>
            </a:xfrm>
            <a:prstGeom prst="rect">
              <a:avLst/>
            </a:prstGeom>
            <a:noFill/>
            <a:ln w="9525" cap="flat">
              <a:solidFill>
                <a:srgbClr val="73B632"/>
              </a:solidFill>
              <a:prstDash val="solid"/>
              <a:beve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General Information:</a:t>
              </a:r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PowerPoint Colours</a:t>
              </a:r>
            </a:p>
            <a:p>
              <a:pPr lvl="0">
                <a:defRPr sz="1800"/>
              </a:pPr>
              <a:endParaRPr sz="1100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1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0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Grey: 		RGB 119 – 120 – 119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Orange: 	RGB 228  - 120 – 35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Yellow: 	RGB 246 – 188 - 28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Purple: 	RGB 117 – 39 – 116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Red: 		RGB 205 – 9 – 32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Light Green: RGB 115 – 182 – 50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Dark Green: RGB 0 – 128 - 0</a:t>
              </a:r>
            </a:p>
            <a:p>
              <a:pPr lvl="0">
                <a:defRPr sz="1800"/>
              </a:pPr>
              <a:endParaRPr sz="1000"/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Font</a:t>
              </a:r>
              <a:r>
                <a:rPr sz="1000" b="1">
                  <a:solidFill>
                    <a:srgbClr val="FFFFFF"/>
                  </a:solidFill>
                </a:rPr>
                <a:t> </a:t>
              </a:r>
              <a:r>
                <a:rPr sz="1100" b="1">
                  <a:solidFill>
                    <a:srgbClr val="FFFFFF"/>
                  </a:solidFill>
                </a:rPr>
                <a:t>Size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Titles = Century Gothic  18pt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Subtitles = Century Gothic 16pt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Text = Calibri 13pt</a:t>
              </a:r>
            </a:p>
          </p:txBody>
        </p:sp>
        <p:pic>
          <p:nvPicPr>
            <p:cNvPr id="91" name="image4.png"/>
            <p:cNvPicPr/>
            <p:nvPr/>
          </p:nvPicPr>
          <p:blipFill>
            <a:blip r:embed="rId5">
              <a:extLst/>
            </a:blip>
            <a:srcRect l="29545" t="12508" r="59835" b="83596"/>
            <a:stretch>
              <a:fillRect/>
            </a:stretch>
          </p:blipFill>
          <p:spPr>
            <a:xfrm>
              <a:off x="289369" y="408774"/>
              <a:ext cx="1379714" cy="321225"/>
            </a:xfrm>
            <a:prstGeom prst="rect">
              <a:avLst/>
            </a:prstGeom>
            <a:ln w="9525" cap="flat">
              <a:solidFill>
                <a:srgbClr val="73B632"/>
              </a:solidFill>
              <a:prstDash val="solid"/>
              <a:bevel/>
            </a:ln>
            <a:effectLst/>
          </p:spPr>
        </p:pic>
      </p:grp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ead Titl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2286" y="207249"/>
            <a:ext cx="1528961" cy="648000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hape 95"/>
          <p:cNvSpPr/>
          <p:nvPr/>
        </p:nvSpPr>
        <p:spPr>
          <a:xfrm>
            <a:off x="-2" y="3348637"/>
            <a:ext cx="6410328" cy="72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body" idx="1"/>
          </p:nvPr>
        </p:nvSpPr>
        <p:spPr>
          <a:xfrm>
            <a:off x="754767" y="1875645"/>
            <a:ext cx="5218402" cy="1551899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84163" indent="-161388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797446" indent="-151895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52771" indent="-184444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75548" indent="-184444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97" name="image2.jpeg" descr="slogancmyknosymbol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87538" y="3106522"/>
            <a:ext cx="2118669" cy="165534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image3.png" descr="blokjes slide1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0594" y="2780430"/>
            <a:ext cx="2258700" cy="8922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1" name="Group 101"/>
          <p:cNvGrpSpPr/>
          <p:nvPr/>
        </p:nvGrpSpPr>
        <p:grpSpPr>
          <a:xfrm>
            <a:off x="-2013044" y="15777"/>
            <a:ext cx="1958452" cy="3076176"/>
            <a:chOff x="0" y="0"/>
            <a:chExt cx="1958451" cy="3076175"/>
          </a:xfrm>
        </p:grpSpPr>
        <p:sp>
          <p:nvSpPr>
            <p:cNvPr id="99" name="Shape 99"/>
            <p:cNvSpPr/>
            <p:nvPr/>
          </p:nvSpPr>
          <p:spPr>
            <a:xfrm>
              <a:off x="0" y="0"/>
              <a:ext cx="1958452" cy="3076176"/>
            </a:xfrm>
            <a:prstGeom prst="rect">
              <a:avLst/>
            </a:prstGeom>
            <a:noFill/>
            <a:ln w="9525" cap="flat">
              <a:solidFill>
                <a:srgbClr val="73B632"/>
              </a:solidFill>
              <a:prstDash val="solid"/>
              <a:beve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General Information:</a:t>
              </a:r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PowerPoint Colours</a:t>
              </a:r>
            </a:p>
            <a:p>
              <a:pPr lvl="0">
                <a:defRPr sz="1800"/>
              </a:pPr>
              <a:endParaRPr sz="1100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1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0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Grey: 		RGB 119 – 120 – 119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Orange: 	RGB 228  - 120 – 35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Yellow: 	RGB 246 – 188 - 28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Purple: 	RGB 117 – 39 – 116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Red: 		RGB 205 – 9 – 32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Light Green: RGB 115 – 182 – 50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Dark Green: RGB 0 – 128 - 0</a:t>
              </a:r>
            </a:p>
            <a:p>
              <a:pPr lvl="0">
                <a:defRPr sz="1800"/>
              </a:pPr>
              <a:endParaRPr sz="1000"/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Font</a:t>
              </a:r>
              <a:r>
                <a:rPr sz="1000" b="1">
                  <a:solidFill>
                    <a:srgbClr val="FFFFFF"/>
                  </a:solidFill>
                </a:rPr>
                <a:t> </a:t>
              </a:r>
              <a:r>
                <a:rPr sz="1100" b="1">
                  <a:solidFill>
                    <a:srgbClr val="FFFFFF"/>
                  </a:solidFill>
                </a:rPr>
                <a:t>Size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Titles = Century Gothic  18pt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Subtitles = Century Gothic 16pt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Text = Calibri 13pt</a:t>
              </a:r>
            </a:p>
          </p:txBody>
        </p:sp>
        <p:pic>
          <p:nvPicPr>
            <p:cNvPr id="100" name="image4.png"/>
            <p:cNvPicPr/>
            <p:nvPr/>
          </p:nvPicPr>
          <p:blipFill>
            <a:blip r:embed="rId5">
              <a:extLst/>
            </a:blip>
            <a:srcRect l="29545" t="12508" r="59835" b="83596"/>
            <a:stretch>
              <a:fillRect/>
            </a:stretch>
          </p:blipFill>
          <p:spPr>
            <a:xfrm>
              <a:off x="289369" y="408774"/>
              <a:ext cx="1379714" cy="321225"/>
            </a:xfrm>
            <a:prstGeom prst="rect">
              <a:avLst/>
            </a:prstGeom>
            <a:ln w="9525" cap="flat">
              <a:solidFill>
                <a:srgbClr val="73B632"/>
              </a:solidFill>
              <a:prstDash val="solid"/>
              <a:bevel/>
            </a:ln>
            <a:effectLst/>
          </p:spPr>
        </p:pic>
      </p:grp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with ic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0173" cy="50752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0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hape 106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07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 with ic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4669342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idx="1"/>
          </p:nvPr>
        </p:nvSpPr>
        <p:spPr>
          <a:xfrm>
            <a:off x="3057092" y="816277"/>
            <a:ext cx="2653358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11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hape 112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3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 with pictur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/>
          </p:cNvSpPr>
          <p:nvPr>
            <p:ph type="body" idx="1"/>
          </p:nvPr>
        </p:nvSpPr>
        <p:spPr>
          <a:xfrm>
            <a:off x="3341687" y="816277"/>
            <a:ext cx="2368762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117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18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9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text boxes with ic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2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25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bullet point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6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2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hape 130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1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text boxes with icon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body" idx="1"/>
          </p:nvPr>
        </p:nvSpPr>
        <p:spPr>
          <a:xfrm>
            <a:off x="3057092" y="816277"/>
            <a:ext cx="2653358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34" name="Shape 134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7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3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7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Logo(s)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140" name="Shape 140"/>
          <p:cNvSpPr/>
          <p:nvPr/>
        </p:nvSpPr>
        <p:spPr>
          <a:xfrm>
            <a:off x="109183" y="3442499"/>
            <a:ext cx="828795" cy="19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 anchor="ctr">
            <a:spAutoFit/>
          </a:bodyPr>
          <a:lstStyle>
            <a:lvl1pPr>
              <a:defRPr sz="8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">
                <a:solidFill>
                  <a:srgbClr val="888888"/>
                </a:solidFill>
              </a:rPr>
              <a:t>‹nr.›</a:t>
            </a:r>
          </a:p>
        </p:txBody>
      </p:sp>
      <p:pic>
        <p:nvPicPr>
          <p:cNvPr id="141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43" name="image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00719" y="3213603"/>
            <a:ext cx="619222" cy="3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6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46312" y="3216673"/>
            <a:ext cx="613055" cy="3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601267" y="3263889"/>
            <a:ext cx="703424" cy="32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Specific logo(s)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148" name="Shape 148"/>
          <p:cNvSpPr/>
          <p:nvPr/>
        </p:nvSpPr>
        <p:spPr>
          <a:xfrm>
            <a:off x="109183" y="3442499"/>
            <a:ext cx="828795" cy="19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 anchor="ctr">
            <a:spAutoFit/>
          </a:bodyPr>
          <a:lstStyle>
            <a:lvl1pPr>
              <a:defRPr sz="8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">
                <a:solidFill>
                  <a:srgbClr val="888888"/>
                </a:solidFill>
              </a:rPr>
              <a:t>‹nr.›</a:t>
            </a:r>
          </a:p>
        </p:txBody>
      </p:sp>
      <p:pic>
        <p:nvPicPr>
          <p:cNvPr id="14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Shape 150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pictur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349918" y="207362"/>
            <a:ext cx="2633778" cy="22448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Five</a:t>
            </a:r>
          </a:p>
        </p:txBody>
      </p:sp>
      <p:sp>
        <p:nvSpPr>
          <p:cNvPr id="153" name="Shape 153"/>
          <p:cNvSpPr>
            <a:spLocks noGrp="1"/>
          </p:cNvSpPr>
          <p:nvPr>
            <p:ph type="sldNum" sz="quarter" idx="2"/>
          </p:nvPr>
        </p:nvSpPr>
        <p:spPr>
          <a:xfrm>
            <a:off x="5581529" y="3414331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-2" y="3415250"/>
            <a:ext cx="6410328" cy="36001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345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158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hape 159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60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abel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4161" y="3564637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6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52461" y="3267443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_1_ icon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idx="1"/>
          </p:nvPr>
        </p:nvSpPr>
        <p:spPr>
          <a:xfrm>
            <a:off x="649167" y="2018176"/>
            <a:ext cx="4870894" cy="118281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68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hape 169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0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_2_ icon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73" name="Shape 1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74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Shape 175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6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 text_3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179" name="Shape 17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180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hape 181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2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act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/>
          </p:cNvSpPr>
          <p:nvPr>
            <p:ph type="sldNum" sz="quarter" idx="2"/>
          </p:nvPr>
        </p:nvSpPr>
        <p:spPr>
          <a:xfrm>
            <a:off x="4676092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body" idx="1"/>
          </p:nvPr>
        </p:nvSpPr>
        <p:spPr>
          <a:xfrm>
            <a:off x="657248" y="765597"/>
            <a:ext cx="2084502" cy="1427909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100"/>
              </a:spcBef>
              <a:defRPr sz="700"/>
            </a:lvl1pPr>
            <a:lvl2pPr marL="393382" indent="-70607">
              <a:spcBef>
                <a:spcPts val="100"/>
              </a:spcBef>
              <a:defRPr sz="700"/>
            </a:lvl2pPr>
            <a:lvl3pPr marL="712005" indent="-66454">
              <a:spcBef>
                <a:spcPts val="100"/>
              </a:spcBef>
              <a:defRPr sz="700"/>
            </a:lvl3pPr>
            <a:lvl4pPr marL="1049021" indent="-80694">
              <a:spcBef>
                <a:spcPts val="100"/>
              </a:spcBef>
              <a:defRPr sz="700"/>
            </a:lvl4pPr>
            <a:lvl5pPr marL="1371798" indent="-80694">
              <a:spcBef>
                <a:spcPts val="100"/>
              </a:spcBef>
              <a:defRPr sz="7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86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Shape 187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8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text boxes with picture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3341687" y="816277"/>
            <a:ext cx="2368762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c with footer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91" name="Shape 191"/>
          <p:cNvSpPr/>
          <p:nvPr/>
        </p:nvSpPr>
        <p:spPr>
          <a:xfrm>
            <a:off x="-1580084" y="1250899"/>
            <a:ext cx="1514248" cy="761366"/>
          </a:xfrm>
          <a:prstGeom prst="rect">
            <a:avLst/>
          </a:prstGeom>
          <a:ln>
            <a:solidFill>
              <a:srgbClr val="73B632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100">
                <a:solidFill>
                  <a:srgbClr val="FFFFFF"/>
                </a:solidFill>
              </a:rPr>
              <a:t>This is a blanc dia. You can use this if you have a lot of pictures, tables, icons etc. </a:t>
            </a:r>
          </a:p>
        </p:txBody>
      </p:sp>
      <p:pic>
        <p:nvPicPr>
          <p:cNvPr id="192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Shape 193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3B63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4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ead Titl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2286" y="207249"/>
            <a:ext cx="1528961" cy="64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hape 197"/>
          <p:cNvSpPr/>
          <p:nvPr/>
        </p:nvSpPr>
        <p:spPr>
          <a:xfrm>
            <a:off x="-2" y="3348637"/>
            <a:ext cx="6410328" cy="72001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8" name="Shape 198"/>
          <p:cNvSpPr>
            <a:spLocks noGrp="1"/>
          </p:cNvSpPr>
          <p:nvPr>
            <p:ph type="body" idx="1"/>
          </p:nvPr>
        </p:nvSpPr>
        <p:spPr>
          <a:xfrm>
            <a:off x="754767" y="1875645"/>
            <a:ext cx="5218402" cy="1551899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84163" indent="-161388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797446" indent="-151895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52771" indent="-184444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75548" indent="-184444">
              <a:lnSpc>
                <a:spcPct val="90000"/>
              </a:lnSpc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199" name="image2.jpeg" descr="slogancmyknosymbol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87538" y="3106522"/>
            <a:ext cx="2118669" cy="16553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image3.png" descr="blokjes slide1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0594" y="2780430"/>
            <a:ext cx="2258700" cy="89229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5" name="Group 205"/>
          <p:cNvGrpSpPr/>
          <p:nvPr/>
        </p:nvGrpSpPr>
        <p:grpSpPr>
          <a:xfrm>
            <a:off x="-2013044" y="15777"/>
            <a:ext cx="1958452" cy="3076176"/>
            <a:chOff x="0" y="0"/>
            <a:chExt cx="1958451" cy="3076175"/>
          </a:xfrm>
        </p:grpSpPr>
        <p:sp>
          <p:nvSpPr>
            <p:cNvPr id="201" name="Shape 201"/>
            <p:cNvSpPr/>
            <p:nvPr/>
          </p:nvSpPr>
          <p:spPr>
            <a:xfrm>
              <a:off x="0" y="0"/>
              <a:ext cx="1958452" cy="3076176"/>
            </a:xfrm>
            <a:prstGeom prst="rect">
              <a:avLst/>
            </a:prstGeom>
            <a:noFill/>
            <a:ln w="9525" cap="flat">
              <a:solidFill>
                <a:srgbClr val="752774"/>
              </a:solidFill>
              <a:prstDash val="solid"/>
              <a:beve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General Information:</a:t>
              </a:r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PowerPoint Colours</a:t>
              </a:r>
            </a:p>
            <a:p>
              <a:pPr lvl="0">
                <a:defRPr sz="1800"/>
              </a:pPr>
              <a:endParaRPr sz="1100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1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endParaRPr sz="1000" b="1">
                <a:solidFill>
                  <a:srgbClr val="FFFFFF"/>
                </a:solidFill>
              </a:endParaRP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Grey: 		RGB 119 – 120 – 119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Orange: 	RGB 228  - 120 – 35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Yellow: 	RGB 246 – 188 - 28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Purple: 	RGB 117 – 39 – 116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Red: 		RGB 205 – 9 – 32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Light Green: RGB 115 – 182 – 50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Dark Green: RGB 0 – 128 - 0</a:t>
              </a:r>
            </a:p>
            <a:p>
              <a:pPr lvl="0">
                <a:defRPr sz="1800"/>
              </a:pPr>
              <a:endParaRPr sz="1000"/>
            </a:p>
            <a:p>
              <a:pPr marL="145073" lvl="0" indent="-145073">
                <a:buClr>
                  <a:srgbClr val="E47823"/>
                </a:buClr>
                <a:buSzPct val="100000"/>
                <a:buFont typeface="Arial"/>
                <a:buChar char="•"/>
                <a:defRPr sz="1800"/>
              </a:pPr>
              <a:r>
                <a:rPr sz="1100" b="1">
                  <a:solidFill>
                    <a:srgbClr val="FFFFFF"/>
                  </a:solidFill>
                </a:rPr>
                <a:t>Font</a:t>
              </a:r>
              <a:r>
                <a:rPr sz="1000" b="1">
                  <a:solidFill>
                    <a:srgbClr val="FFFFFF"/>
                  </a:solidFill>
                </a:rPr>
                <a:t> </a:t>
              </a:r>
              <a:r>
                <a:rPr sz="1100" b="1">
                  <a:solidFill>
                    <a:srgbClr val="FFFFFF"/>
                  </a:solidFill>
                </a:rPr>
                <a:t>Size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Titles = Century Gothic  18pt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Subtitles = Century Gothic 16pt</a:t>
              </a:r>
            </a:p>
            <a:p>
              <a:pPr lvl="0">
                <a:defRPr sz="1800"/>
              </a:pPr>
              <a:r>
                <a:rPr sz="1000">
                  <a:solidFill>
                    <a:srgbClr val="FFFFFF"/>
                  </a:solidFill>
                </a:rPr>
                <a:t>Text = Calibri 13pt</a:t>
              </a:r>
            </a:p>
          </p:txBody>
        </p:sp>
        <p:grpSp>
          <p:nvGrpSpPr>
            <p:cNvPr id="204" name="Group 204"/>
            <p:cNvGrpSpPr/>
            <p:nvPr/>
          </p:nvGrpSpPr>
          <p:grpSpPr>
            <a:xfrm>
              <a:off x="289368" y="408773"/>
              <a:ext cx="1379714" cy="321225"/>
              <a:chOff x="0" y="0"/>
              <a:chExt cx="1379712" cy="321223"/>
            </a:xfrm>
          </p:grpSpPr>
          <p:sp>
            <p:nvSpPr>
              <p:cNvPr id="202" name="Shape 202"/>
              <p:cNvSpPr/>
              <p:nvPr/>
            </p:nvSpPr>
            <p:spPr>
              <a:xfrm>
                <a:off x="0" y="0"/>
                <a:ext cx="1379713" cy="321224"/>
              </a:xfrm>
              <a:prstGeom prst="rect">
                <a:avLst/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/>
                <a:endParaRPr/>
              </a:p>
            </p:txBody>
          </p:sp>
          <p:pic>
            <p:nvPicPr>
              <p:cNvPr id="203" name="image4.png"/>
              <p:cNvPicPr/>
              <p:nvPr/>
            </p:nvPicPr>
            <p:blipFill>
              <a:blip r:embed="rId5">
                <a:extLst/>
              </a:blip>
              <a:srcRect l="29545" t="12508" r="59835" b="83596"/>
              <a:stretch>
                <a:fillRect/>
              </a:stretch>
            </p:blipFill>
            <p:spPr>
              <a:xfrm>
                <a:off x="0" y="0"/>
                <a:ext cx="1379713" cy="321224"/>
              </a:xfrm>
              <a:prstGeom prst="rect">
                <a:avLst/>
              </a:prstGeom>
              <a:ln w="9525" cap="flat">
                <a:solidFill>
                  <a:srgbClr val="752774"/>
                </a:solidFill>
                <a:prstDash val="solid"/>
                <a:bevel/>
              </a:ln>
              <a:effectLst/>
            </p:spPr>
          </p:pic>
        </p:grpSp>
      </p:grp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with ic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08" name="Shape 208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0173" cy="50752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0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hape 210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1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 with ic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14" name="Shape 214"/>
          <p:cNvSpPr>
            <a:spLocks noGrp="1"/>
          </p:cNvSpPr>
          <p:nvPr>
            <p:ph type="body" idx="1"/>
          </p:nvPr>
        </p:nvSpPr>
        <p:spPr>
          <a:xfrm>
            <a:off x="3057092" y="816277"/>
            <a:ext cx="2653358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21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hape 216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7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 with pictur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/>
          </p:cNvSpPr>
          <p:nvPr>
            <p:ph type="body" idx="1"/>
          </p:nvPr>
        </p:nvSpPr>
        <p:spPr>
          <a:xfrm>
            <a:off x="3341687" y="816277"/>
            <a:ext cx="2368762" cy="2854023"/>
          </a:xfrm>
          <a:prstGeom prst="rect">
            <a:avLst/>
          </a:prstGeom>
        </p:spPr>
        <p:txBody>
          <a:bodyPr/>
          <a:lstStyle>
            <a:lvl1pPr>
              <a:tabLst>
                <a:tab pos="444500" algn="l"/>
              </a:tabLst>
            </a:lvl1pPr>
            <a:lvl2pPr>
              <a:tabLst>
                <a:tab pos="444500" algn="l"/>
              </a:tabLst>
            </a:lvl2pPr>
            <a:lvl3pPr>
              <a:tabLst>
                <a:tab pos="444500" algn="l"/>
              </a:tabLst>
            </a:lvl3pPr>
            <a:lvl4pPr>
              <a:tabLst>
                <a:tab pos="444500" algn="l"/>
              </a:tabLst>
            </a:lvl4pPr>
            <a:lvl5pPr>
              <a:tabLst>
                <a:tab pos="444500" algn="l"/>
              </a:tabLst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sp>
        <p:nvSpPr>
          <p:cNvPr id="220" name="Shape 220"/>
          <p:cNvSpPr>
            <a:spLocks noGrp="1"/>
          </p:cNvSpPr>
          <p:nvPr>
            <p:ph type="sldNum" sz="quarter" idx="2"/>
          </p:nvPr>
        </p:nvSpPr>
        <p:spPr>
          <a:xfrm>
            <a:off x="4678396" y="3424718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221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Shape 222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3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text boxes with ic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26" name="Shape 226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27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Shape 228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9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bullet points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32" name="Shape 232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6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3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Shape 234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5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text boxes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38" name="Shape 238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7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3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Shape 240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1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Logo(s)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244" name="Shape 244"/>
          <p:cNvSpPr/>
          <p:nvPr/>
        </p:nvSpPr>
        <p:spPr>
          <a:xfrm>
            <a:off x="109183" y="3442499"/>
            <a:ext cx="828795" cy="19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 anchor="ctr">
            <a:spAutoFit/>
          </a:bodyPr>
          <a:lstStyle>
            <a:lvl1pPr>
              <a:defRPr sz="8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">
                <a:solidFill>
                  <a:srgbClr val="888888"/>
                </a:solidFill>
              </a:rPr>
              <a:t>‹nr.›</a:t>
            </a:r>
          </a:p>
        </p:txBody>
      </p:sp>
      <p:pic>
        <p:nvPicPr>
          <p:cNvPr id="24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Shape 246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7" name="image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00719" y="3213603"/>
            <a:ext cx="619222" cy="3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image6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46312" y="3216673"/>
            <a:ext cx="613055" cy="36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image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601267" y="3263889"/>
            <a:ext cx="703424" cy="32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Specific logo(s)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252" name="Shape 252"/>
          <p:cNvSpPr/>
          <p:nvPr/>
        </p:nvSpPr>
        <p:spPr>
          <a:xfrm>
            <a:off x="109183" y="3442499"/>
            <a:ext cx="828795" cy="19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 anchor="ctr">
            <a:spAutoFit/>
          </a:bodyPr>
          <a:lstStyle>
            <a:lvl1pPr>
              <a:defRPr sz="8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">
                <a:solidFill>
                  <a:srgbClr val="888888"/>
                </a:solidFill>
              </a:rPr>
              <a:t>‹nr.›</a:t>
            </a:r>
          </a:p>
        </p:txBody>
      </p:sp>
      <p:pic>
        <p:nvPicPr>
          <p:cNvPr id="25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Shape 254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text boxes with icon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4682923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7" name="Shape 27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pictur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image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26794" y="114954"/>
            <a:ext cx="800101" cy="342901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Shape 257"/>
          <p:cNvSpPr>
            <a:spLocks noGrp="1"/>
          </p:cNvSpPr>
          <p:nvPr>
            <p:ph type="body" idx="1"/>
          </p:nvPr>
        </p:nvSpPr>
        <p:spPr>
          <a:xfrm>
            <a:off x="349918" y="207362"/>
            <a:ext cx="2633778" cy="22448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Five</a:t>
            </a:r>
          </a:p>
        </p:txBody>
      </p:sp>
      <p:sp>
        <p:nvSpPr>
          <p:cNvPr id="258" name="Shape 258"/>
          <p:cNvSpPr>
            <a:spLocks noGrp="1"/>
          </p:cNvSpPr>
          <p:nvPr>
            <p:ph type="sldNum" sz="quarter" idx="2"/>
          </p:nvPr>
        </p:nvSpPr>
        <p:spPr>
          <a:xfrm>
            <a:off x="5582804" y="3417346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59" name="Shape 259"/>
          <p:cNvSpPr/>
          <p:nvPr/>
        </p:nvSpPr>
        <p:spPr>
          <a:xfrm>
            <a:off x="-2" y="3415250"/>
            <a:ext cx="6411602" cy="36001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345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26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Shape 264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5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abel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4161" y="3564637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8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52461" y="3267443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Shape 269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_1_ icons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72" name="Shape 272"/>
          <p:cNvSpPr>
            <a:spLocks noGrp="1"/>
          </p:cNvSpPr>
          <p:nvPr>
            <p:ph type="body" idx="1"/>
          </p:nvPr>
        </p:nvSpPr>
        <p:spPr>
          <a:xfrm>
            <a:off x="649167" y="2018176"/>
            <a:ext cx="4870894" cy="118281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273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Shape 274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75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_2_ icons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279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Shape 280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1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 text_3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284" name="Shape 2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285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Shape 286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7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act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/>
          </p:cNvSpPr>
          <p:nvPr>
            <p:ph type="sldNum" sz="quarter" idx="2"/>
          </p:nvPr>
        </p:nvSpPr>
        <p:spPr>
          <a:xfrm>
            <a:off x="4676092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90" name="Shape 290"/>
          <p:cNvSpPr>
            <a:spLocks noGrp="1"/>
          </p:cNvSpPr>
          <p:nvPr>
            <p:ph type="body" idx="1"/>
          </p:nvPr>
        </p:nvSpPr>
        <p:spPr>
          <a:xfrm>
            <a:off x="657248" y="765597"/>
            <a:ext cx="2084502" cy="1427909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100"/>
              </a:spcBef>
              <a:defRPr sz="700"/>
            </a:lvl1pPr>
            <a:lvl2pPr marL="393382" indent="-70607">
              <a:spcBef>
                <a:spcPts val="100"/>
              </a:spcBef>
              <a:defRPr sz="700"/>
            </a:lvl2pPr>
            <a:lvl3pPr marL="712005" indent="-66454">
              <a:spcBef>
                <a:spcPts val="100"/>
              </a:spcBef>
              <a:defRPr sz="700"/>
            </a:lvl3pPr>
            <a:lvl4pPr marL="1049021" indent="-80694">
              <a:spcBef>
                <a:spcPts val="100"/>
              </a:spcBef>
              <a:defRPr sz="700"/>
            </a:lvl4pPr>
            <a:lvl5pPr marL="1371798" indent="-80694">
              <a:spcBef>
                <a:spcPts val="100"/>
              </a:spcBef>
              <a:defRPr sz="7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7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291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Shape 292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93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c with footer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96" name="Shape 296"/>
          <p:cNvSpPr/>
          <p:nvPr/>
        </p:nvSpPr>
        <p:spPr>
          <a:xfrm>
            <a:off x="-1580084" y="1250899"/>
            <a:ext cx="1514248" cy="761366"/>
          </a:xfrm>
          <a:prstGeom prst="rect">
            <a:avLst/>
          </a:prstGeom>
          <a:ln>
            <a:solidFill>
              <a:srgbClr val="752774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100">
                <a:solidFill>
                  <a:srgbClr val="FFFFFF"/>
                </a:solidFill>
              </a:rPr>
              <a:t>This is a blanc dia. You can use this if you have a lot of pictures, tables, icons etc. </a:t>
            </a:r>
          </a:p>
        </p:txBody>
      </p:sp>
      <p:pic>
        <p:nvPicPr>
          <p:cNvPr id="297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298" name="Shape 298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75277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99" name="image3.png" descr="blokjes slid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c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/>
          </p:cNvSpPr>
          <p:nvPr>
            <p:ph type="body" idx="1"/>
          </p:nvPr>
        </p:nvSpPr>
        <p:spPr>
          <a:xfrm>
            <a:off x="1" y="0"/>
            <a:ext cx="6410324" cy="367665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ith picture -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gray">
          <a:xfrm>
            <a:off x="226800" y="0"/>
            <a:ext cx="5947200" cy="1146970"/>
          </a:xfrm>
          <a:prstGeom prst="rect">
            <a:avLst/>
          </a:prstGeom>
          <a:solidFill>
            <a:schemeClr val="bg1">
              <a:alpha val="75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62902" tIns="50322" rIns="62902" bIns="50322" rtlCol="0" anchor="ctr"/>
          <a:lstStyle/>
          <a:p>
            <a:pPr marR="0" algn="ctr" defTabSz="639061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9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" name="Picture 3" descr="SAP_grad_R_pref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33" y="3254848"/>
            <a:ext cx="641867" cy="242988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gray">
          <a:xfrm>
            <a:off x="226800" y="0"/>
            <a:ext cx="5947200" cy="86700"/>
          </a:xfrm>
          <a:prstGeom prst="rect">
            <a:avLst/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lIns="62902" tIns="50322" rIns="62902" bIns="50322" rtlCol="0" anchor="ctr"/>
          <a:lstStyle/>
          <a:p>
            <a:pPr marR="0" algn="ctr" defTabSz="639061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100" b="0" i="0" u="none" strike="noStrike" kern="0" cap="none" spc="0" normalizeH="0" baseline="0" noProof="0" dirty="0" err="1" smtClean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289801" y="802713"/>
            <a:ext cx="4788000" cy="26354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marR="0" indent="0" algn="l" defTabSz="6390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100" b="0">
                <a:solidFill>
                  <a:sysClr val="windowText" lastClr="000000"/>
                </a:solidFill>
              </a:defRPr>
            </a:lvl1pPr>
            <a:lvl2pPr marL="319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39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585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78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97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1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367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56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Speaker’s Name/Department (delete if not needed)</a:t>
            </a:r>
            <a:br>
              <a:rPr lang="en-US" dirty="0" smtClean="0"/>
            </a:br>
            <a:r>
              <a:rPr lang="en-US" dirty="0" smtClean="0"/>
              <a:t>Month 00, 2013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289801" y="173400"/>
            <a:ext cx="5796000" cy="494153"/>
          </a:xfrm>
          <a:prstGeom prst="rect">
            <a:avLst/>
          </a:prstGeom>
        </p:spPr>
        <p:txBody>
          <a:bodyPr lIns="91294" tIns="45647" rIns="91294" bIns="45647" anchor="t" anchorCtr="0">
            <a:noAutofit/>
          </a:bodyPr>
          <a:lstStyle>
            <a:lvl1pPr>
              <a:defRPr sz="2100">
                <a:solidFill>
                  <a:sysClr val="windowText" lastClr="000000"/>
                </a:solidFill>
                <a:latin typeface="+mj-lt"/>
              </a:defRPr>
            </a:lvl1pPr>
          </a:lstStyle>
          <a:p>
            <a:r>
              <a:rPr lang="en-US" sz="2100" dirty="0" smtClean="0"/>
              <a:t>Alternate Presentation Title</a:t>
            </a:r>
            <a:br>
              <a:rPr lang="en-US" sz="2100" dirty="0" smtClean="0"/>
            </a:br>
            <a:r>
              <a:rPr lang="en-US" sz="2100" dirty="0" smtClean="0"/>
              <a:t>Breaks to Two 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2406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text boxes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xfrm>
            <a:off x="4673870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027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+ pictures_Specific logo(s)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056020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pic>
        <p:nvPicPr>
          <p:cNvPr id="44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xfrm>
            <a:off x="51183" y="3454079"/>
            <a:ext cx="828795" cy="191557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46" name="Shape 46"/>
          <p:cNvSpPr/>
          <p:nvPr/>
        </p:nvSpPr>
        <p:spPr>
          <a:xfrm>
            <a:off x="0" y="3422074"/>
            <a:ext cx="3025183" cy="36001"/>
          </a:xfrm>
          <a:prstGeom prst="rect">
            <a:avLst/>
          </a:prstGeom>
          <a:solidFill>
            <a:srgbClr val="E4782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picture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xfrm>
            <a:off x="349918" y="207362"/>
            <a:ext cx="2633778" cy="22448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FFFFFF"/>
                </a:solidFill>
              </a:rPr>
              <a:t>Body Level Five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xfrm>
            <a:off x="5579269" y="3420191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50" name="Shape 50"/>
          <p:cNvSpPr/>
          <p:nvPr/>
        </p:nvSpPr>
        <p:spPr>
          <a:xfrm>
            <a:off x="-2" y="3415250"/>
            <a:ext cx="6410328" cy="36001"/>
          </a:xfrm>
          <a:prstGeom prst="rect">
            <a:avLst/>
          </a:prstGeom>
          <a:solidFill>
            <a:srgbClr val="E4782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+ picture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4678396" y="3429245"/>
            <a:ext cx="828796" cy="191557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2345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abel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xfrm>
            <a:off x="255649" y="195333"/>
            <a:ext cx="5256513" cy="5076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04337" indent="-18156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16433" indent="-170882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75827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498604" indent="-207500">
              <a:spcBef>
                <a:spcPts val="400"/>
              </a:spcBef>
              <a:defRPr sz="1800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95959"/>
                </a:solidFill>
              </a:rPr>
              <a:t>Body Level Five</a:t>
            </a:r>
          </a:p>
        </p:txBody>
      </p:sp>
      <p:sp>
        <p:nvSpPr>
          <p:cNvPr id="56" name="Shape 56"/>
          <p:cNvSpPr/>
          <p:nvPr/>
        </p:nvSpPr>
        <p:spPr>
          <a:xfrm>
            <a:off x="4161" y="3564637"/>
            <a:ext cx="5508002" cy="35723"/>
          </a:xfrm>
          <a:prstGeom prst="rect">
            <a:avLst/>
          </a:prstGeom>
          <a:solidFill>
            <a:srgbClr val="E4782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7" name="image1.jpg" descr="delaware_logo_111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52461" y="3267443"/>
            <a:ext cx="785517" cy="3329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51" Type="http://schemas.openxmlformats.org/officeDocument/2006/relationships/image" Target="../media/image1.jpeg"/><Relationship Id="rId5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sldNum" sz="quarter" idx="2"/>
          </p:nvPr>
        </p:nvSpPr>
        <p:spPr>
          <a:xfrm>
            <a:off x="4681378" y="3429245"/>
            <a:ext cx="828796" cy="191557"/>
          </a:xfrm>
          <a:prstGeom prst="rect">
            <a:avLst/>
          </a:prstGeom>
          <a:ln w="12700">
            <a:miter lim="400000"/>
          </a:ln>
        </p:spPr>
        <p:txBody>
          <a:bodyPr lIns="32277" tIns="32277" rIns="32277" bIns="32277" anchor="ctr">
            <a:spAutoFit/>
          </a:bodyPr>
          <a:lstStyle>
            <a:lvl1pPr algn="r">
              <a:defRPr sz="800">
                <a:solidFill>
                  <a:srgbClr val="888888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45217" y="792984"/>
            <a:ext cx="4870894" cy="287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277" tIns="32277" rIns="32277" bIns="32277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300">
                <a:solidFill>
                  <a:srgbClr val="808080"/>
                </a:solidFill>
              </a:rPr>
              <a:t>Body Level Five</a:t>
            </a:r>
          </a:p>
        </p:txBody>
      </p:sp>
      <p:pic>
        <p:nvPicPr>
          <p:cNvPr id="4" name="image1.jpg" descr="delaware_logo_1112.jpg"/>
          <p:cNvPicPr/>
          <p:nvPr/>
        </p:nvPicPr>
        <p:blipFill>
          <a:blip r:embed="rId51">
            <a:extLst/>
          </a:blip>
          <a:stretch>
            <a:fillRect/>
          </a:stretch>
        </p:blipFill>
        <p:spPr>
          <a:xfrm>
            <a:off x="5541819" y="3226497"/>
            <a:ext cx="785517" cy="33291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/>
          <p:nvPr/>
        </p:nvSpPr>
        <p:spPr>
          <a:xfrm>
            <a:off x="-2" y="3422076"/>
            <a:ext cx="5508002" cy="35723"/>
          </a:xfrm>
          <a:prstGeom prst="rect">
            <a:avLst/>
          </a:prstGeom>
          <a:solidFill>
            <a:srgbClr val="E4782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image3.png" descr="blokjes slide1.png"/>
          <p:cNvPicPr/>
          <p:nvPr/>
        </p:nvPicPr>
        <p:blipFill>
          <a:blip r:embed="rId52">
            <a:extLst/>
          </a:blip>
          <a:stretch>
            <a:fillRect/>
          </a:stretch>
        </p:blipFill>
        <p:spPr>
          <a:xfrm>
            <a:off x="255650" y="3214529"/>
            <a:ext cx="1214775" cy="479893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62" r:id="rId10"/>
    <p:sldLayoutId id="2147483663" r:id="rId11"/>
    <p:sldLayoutId id="2147483666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  <p:sldLayoutId id="2147483683" r:id="rId27"/>
    <p:sldLayoutId id="2147483684" r:id="rId28"/>
    <p:sldLayoutId id="2147483685" r:id="rId29"/>
    <p:sldLayoutId id="2147483686" r:id="rId30"/>
    <p:sldLayoutId id="2147483687" r:id="rId31"/>
    <p:sldLayoutId id="2147483688" r:id="rId32"/>
    <p:sldLayoutId id="2147483689" r:id="rId33"/>
    <p:sldLayoutId id="2147483690" r:id="rId34"/>
    <p:sldLayoutId id="2147483691" r:id="rId35"/>
    <p:sldLayoutId id="2147483692" r:id="rId36"/>
    <p:sldLayoutId id="2147483693" r:id="rId37"/>
    <p:sldLayoutId id="2147483694" r:id="rId38"/>
    <p:sldLayoutId id="2147483695" r:id="rId39"/>
    <p:sldLayoutId id="2147483696" r:id="rId40"/>
    <p:sldLayoutId id="2147483697" r:id="rId41"/>
    <p:sldLayoutId id="2147483698" r:id="rId42"/>
    <p:sldLayoutId id="2147483699" r:id="rId43"/>
    <p:sldLayoutId id="2147483700" r:id="rId44"/>
    <p:sldLayoutId id="2147483701" r:id="rId45"/>
    <p:sldLayoutId id="2147483702" r:id="rId46"/>
    <p:sldLayoutId id="2147483703" r:id="rId47"/>
    <p:sldLayoutId id="2147483704" r:id="rId48"/>
    <p:sldLayoutId id="2147483706" r:id="rId49"/>
  </p:sldLayoutIdLst>
  <p:transition spd="med"/>
  <p:txStyles>
    <p:titleStyle>
      <a:lvl1pPr algn="ctr" defTabSz="322776">
        <a:defRPr sz="3100">
          <a:latin typeface="Century Gothic"/>
          <a:ea typeface="Century Gothic"/>
          <a:cs typeface="Century Gothic"/>
          <a:sym typeface="Century Gothic"/>
        </a:defRPr>
      </a:lvl1pPr>
      <a:lvl2pPr algn="ctr" defTabSz="322776">
        <a:defRPr sz="3100">
          <a:latin typeface="Century Gothic"/>
          <a:ea typeface="Century Gothic"/>
          <a:cs typeface="Century Gothic"/>
          <a:sym typeface="Century Gothic"/>
        </a:defRPr>
      </a:lvl2pPr>
      <a:lvl3pPr algn="ctr" defTabSz="322776">
        <a:defRPr sz="3100">
          <a:latin typeface="Century Gothic"/>
          <a:ea typeface="Century Gothic"/>
          <a:cs typeface="Century Gothic"/>
          <a:sym typeface="Century Gothic"/>
        </a:defRPr>
      </a:lvl3pPr>
      <a:lvl4pPr algn="ctr" defTabSz="322776">
        <a:defRPr sz="3100">
          <a:latin typeface="Century Gothic"/>
          <a:ea typeface="Century Gothic"/>
          <a:cs typeface="Century Gothic"/>
          <a:sym typeface="Century Gothic"/>
        </a:defRPr>
      </a:lvl4pPr>
      <a:lvl5pPr algn="ctr" defTabSz="322776">
        <a:defRPr sz="3100">
          <a:latin typeface="Century Gothic"/>
          <a:ea typeface="Century Gothic"/>
          <a:cs typeface="Century Gothic"/>
          <a:sym typeface="Century Gothic"/>
        </a:defRPr>
      </a:lvl5pPr>
      <a:lvl6pPr algn="ctr" defTabSz="322776">
        <a:defRPr sz="3100">
          <a:latin typeface="Century Gothic"/>
          <a:ea typeface="Century Gothic"/>
          <a:cs typeface="Century Gothic"/>
          <a:sym typeface="Century Gothic"/>
        </a:defRPr>
      </a:lvl6pPr>
      <a:lvl7pPr algn="ctr" defTabSz="322776">
        <a:defRPr sz="3100">
          <a:latin typeface="Century Gothic"/>
          <a:ea typeface="Century Gothic"/>
          <a:cs typeface="Century Gothic"/>
          <a:sym typeface="Century Gothic"/>
        </a:defRPr>
      </a:lvl7pPr>
      <a:lvl8pPr algn="ctr" defTabSz="322776">
        <a:defRPr sz="3100">
          <a:latin typeface="Century Gothic"/>
          <a:ea typeface="Century Gothic"/>
          <a:cs typeface="Century Gothic"/>
          <a:sym typeface="Century Gothic"/>
        </a:defRPr>
      </a:lvl8pPr>
      <a:lvl9pPr algn="ctr" defTabSz="322776">
        <a:defRPr sz="3100">
          <a:latin typeface="Century Gothic"/>
          <a:ea typeface="Century Gothic"/>
          <a:cs typeface="Century Gothic"/>
          <a:sym typeface="Century Gothic"/>
        </a:defRPr>
      </a:lvl9pPr>
    </p:titleStyle>
    <p:bodyStyle>
      <a:lvl1pPr defTabSz="322776">
        <a:spcBef>
          <a:spcPts val="300"/>
        </a:spcBef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1pPr>
      <a:lvl2pPr marL="453903" indent="-131128" defTabSz="322776">
        <a:spcBef>
          <a:spcPts val="300"/>
        </a:spcBef>
        <a:buSzPct val="100000"/>
        <a:buChar char="–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2pPr>
      <a:lvl3pPr marL="768966" indent="-123415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3pPr>
      <a:lvl4pPr marL="1118188" indent="-149861" defTabSz="322776">
        <a:spcBef>
          <a:spcPts val="300"/>
        </a:spcBef>
        <a:buSzPct val="100000"/>
        <a:buChar char="–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4pPr>
      <a:lvl5pPr marL="1440965" indent="-149861" defTabSz="322776">
        <a:spcBef>
          <a:spcPts val="300"/>
        </a:spcBef>
        <a:buSzPct val="100000"/>
        <a:buChar char="»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5pPr>
      <a:lvl6pPr marL="1763741" indent="-149861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6pPr>
      <a:lvl7pPr marL="2086518" indent="-149861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7pPr>
      <a:lvl8pPr marL="2409294" indent="-149861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8pPr>
      <a:lvl9pPr marL="2732070" indent="-149861" defTabSz="322776">
        <a:spcBef>
          <a:spcPts val="300"/>
        </a:spcBef>
        <a:buSzPct val="100000"/>
        <a:buChar char="•"/>
        <a:defRPr sz="1300">
          <a:solidFill>
            <a:srgbClr val="808080"/>
          </a:solidFill>
          <a:latin typeface="Calibri"/>
          <a:ea typeface="Calibri"/>
          <a:cs typeface="Calibri"/>
          <a:sym typeface="Calibri"/>
        </a:defRPr>
      </a:lvl9pPr>
    </p:bodyStyle>
    <p:otherStyle>
      <a:lvl1pPr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322776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645552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968328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291105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1613881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1936656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2259433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2582210" algn="r" defTabSz="322776">
        <a:defRPr sz="8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70300"/>
          </a:xfrm>
          <a:prstGeom prst="rect">
            <a:avLst/>
          </a:prstGeom>
        </p:spPr>
      </p:pic>
      <p:pic>
        <p:nvPicPr>
          <p:cNvPr id="12" name="Afbeelding 8" descr="LOGO_DelawareConsulting_volledigwi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219" y="2873783"/>
            <a:ext cx="1788253" cy="67864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gray">
          <a:xfrm>
            <a:off x="254261" y="25045"/>
            <a:ext cx="5891842" cy="740382"/>
          </a:xfrm>
          <a:prstGeom prst="rect">
            <a:avLst/>
          </a:prstGeom>
          <a:solidFill>
            <a:schemeClr val="bg1">
              <a:alpha val="75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56120" tIns="44894" rIns="56120" bIns="44894" rtlCol="0" anchor="ctr"/>
          <a:lstStyle/>
          <a:p>
            <a:pPr algn="ctr" defTabSz="570156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sz="900" dirty="0">
              <a:solidFill>
                <a:srgbClr val="000000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 bwMode="gray">
          <a:xfrm>
            <a:off x="245635" y="54758"/>
            <a:ext cx="5908492" cy="532515"/>
          </a:xfrm>
          <a:prstGeom prst="rect">
            <a:avLst/>
          </a:prstGeom>
        </p:spPr>
        <p:txBody>
          <a:bodyPr vert="horz" lIns="63996" tIns="31999" rIns="63996" bIns="31999" rtlCol="0" anchor="ctr" anchorCtr="0">
            <a:noAutofit/>
          </a:bodyPr>
          <a:lstStyle>
            <a:lvl1pPr algn="ctr" defTabSz="457170" rtl="0" eaLnBrk="1" latinLnBrk="0" hangingPunct="1">
              <a:spcBef>
                <a:spcPct val="0"/>
              </a:spcBef>
              <a:buNone/>
              <a:defRPr sz="3000" kern="1200">
                <a:solidFill>
                  <a:sysClr val="windowText" lastClr="00000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</a:pPr>
            <a:r>
              <a:rPr lang="en-US" altLang="zh-CN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What</a:t>
            </a:r>
            <a:r>
              <a:rPr lang="zh-CN" altLang="en-US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we</a:t>
            </a:r>
            <a:r>
              <a:rPr lang="zh-CN" altLang="en-US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can</a:t>
            </a:r>
            <a:r>
              <a:rPr lang="zh-CN" altLang="en-US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do</a:t>
            </a:r>
            <a:r>
              <a:rPr lang="zh-CN" altLang="en-US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in</a:t>
            </a:r>
            <a:r>
              <a:rPr lang="zh-CN" altLang="en-US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the</a:t>
            </a:r>
            <a:r>
              <a:rPr lang="zh-CN" altLang="en-US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2000" b="1" dirty="0" smtClean="0">
                <a:solidFill>
                  <a:srgbClr val="FFA203"/>
                </a:solidFill>
                <a:latin typeface="BentonSans Medium"/>
                <a:cs typeface="BentonSans Medium"/>
              </a:rPr>
              <a:t>future?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BentonSans Book"/>
              <a:cs typeface="BentonSans Book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4261" y="488267"/>
            <a:ext cx="3052766" cy="198011"/>
          </a:xfrm>
          <a:prstGeom prst="rect">
            <a:avLst/>
          </a:prstGeom>
        </p:spPr>
        <p:txBody>
          <a:bodyPr lIns="63996" tIns="31999" rIns="63996" bIns="31999"/>
          <a:lstStyle>
            <a:lvl1pPr marL="0" indent="0" algn="l" defTabSz="1088776" rtl="0" eaLnBrk="1" latinLnBrk="0" hangingPunct="1">
              <a:spcBef>
                <a:spcPts val="2400"/>
              </a:spcBef>
              <a:buClr>
                <a:schemeClr val="accent1"/>
              </a:buClr>
              <a:buSzPct val="80000"/>
              <a:buFontTx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88776" rtl="0" eaLnBrk="1" latinLnBrk="0" hangingPunct="1">
              <a:spcBef>
                <a:spcPts val="600"/>
              </a:spcBef>
              <a:buClr>
                <a:schemeClr val="accent1"/>
              </a:buClr>
              <a:buSzPct val="80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1088776" rtl="0" eaLnBrk="1" latinLnBrk="0" hangingPunct="1">
              <a:spcBef>
                <a:spcPts val="400"/>
              </a:spcBef>
              <a:buClr>
                <a:schemeClr val="accent1"/>
              </a:buClr>
              <a:buSzPct val="100000"/>
              <a:buFont typeface="Wingdings" pitchFamily="2" charset="2"/>
              <a:buChar char="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1088776" rtl="0" eaLnBrk="1" latinLnBrk="0" hangingPunct="1">
              <a:spcBef>
                <a:spcPts val="400"/>
              </a:spcBef>
              <a:buClr>
                <a:schemeClr val="accent2"/>
              </a:buClr>
              <a:buSzPct val="100000"/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180000" algn="l" defTabSz="1088776" rtl="0" eaLnBrk="1" latinLnBrk="0" hangingPunct="1">
              <a:spcBef>
                <a:spcPts val="250"/>
              </a:spcBef>
              <a:buClr>
                <a:schemeClr val="accent2"/>
              </a:buClr>
              <a:buSzPct val="100000"/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4134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8522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910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7298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0AB00"/>
              </a:buClr>
            </a:pPr>
            <a:r>
              <a:rPr lang="en-US" sz="1000" dirty="0" smtClean="0">
                <a:solidFill>
                  <a:schemeClr val="accent5"/>
                </a:solidFill>
                <a:latin typeface="BentonSans Medium"/>
                <a:cs typeface="BentonSans Medium"/>
              </a:rPr>
              <a:t>By</a:t>
            </a:r>
            <a:r>
              <a:rPr lang="zh-CN" altLang="en-US" sz="1000" dirty="0">
                <a:solidFill>
                  <a:schemeClr val="accent5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1000" dirty="0" smtClean="0">
                <a:solidFill>
                  <a:schemeClr val="accent5"/>
                </a:solidFill>
                <a:latin typeface="BentonSans Medium"/>
                <a:cs typeface="BentonSans Medium"/>
              </a:rPr>
              <a:t>Richard</a:t>
            </a:r>
            <a:r>
              <a:rPr lang="zh-CN" altLang="en-US" sz="1000" dirty="0" smtClean="0">
                <a:solidFill>
                  <a:schemeClr val="accent5"/>
                </a:solidFill>
                <a:latin typeface="BentonSans Medium"/>
                <a:cs typeface="BentonSans Medium"/>
              </a:rPr>
              <a:t> </a:t>
            </a:r>
            <a:r>
              <a:rPr lang="en-US" altLang="zh-CN" sz="1000" dirty="0" smtClean="0">
                <a:solidFill>
                  <a:schemeClr val="accent5"/>
                </a:solidFill>
                <a:latin typeface="BentonSans Medium"/>
                <a:cs typeface="BentonSans Medium"/>
              </a:rPr>
              <a:t>Jiang</a:t>
            </a:r>
            <a:endParaRPr lang="en-US" sz="1000" dirty="0">
              <a:solidFill>
                <a:schemeClr val="accent5"/>
              </a:solidFill>
              <a:latin typeface="BentonSans Book"/>
              <a:cs typeface="BentonSans Book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45635" y="3306989"/>
            <a:ext cx="3645076" cy="245442"/>
          </a:xfrm>
          <a:prstGeom prst="rect">
            <a:avLst/>
          </a:prstGeom>
        </p:spPr>
        <p:txBody>
          <a:bodyPr lIns="63996" tIns="31999" rIns="63996" bIns="31999"/>
          <a:lstStyle>
            <a:lvl1pPr marL="0" indent="0" algn="l" defTabSz="1088776" rtl="0" eaLnBrk="1" latinLnBrk="0" hangingPunct="1">
              <a:spcBef>
                <a:spcPts val="2400"/>
              </a:spcBef>
              <a:buClr>
                <a:schemeClr val="accent1"/>
              </a:buClr>
              <a:buSzPct val="80000"/>
              <a:buFontTx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88776" rtl="0" eaLnBrk="1" latinLnBrk="0" hangingPunct="1">
              <a:spcBef>
                <a:spcPts val="600"/>
              </a:spcBef>
              <a:buClr>
                <a:schemeClr val="accent1"/>
              </a:buClr>
              <a:buSzPct val="80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1088776" rtl="0" eaLnBrk="1" latinLnBrk="0" hangingPunct="1">
              <a:spcBef>
                <a:spcPts val="400"/>
              </a:spcBef>
              <a:buClr>
                <a:schemeClr val="accent1"/>
              </a:buClr>
              <a:buSzPct val="100000"/>
              <a:buFont typeface="Wingdings" pitchFamily="2" charset="2"/>
              <a:buChar char="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1088776" rtl="0" eaLnBrk="1" latinLnBrk="0" hangingPunct="1">
              <a:spcBef>
                <a:spcPts val="400"/>
              </a:spcBef>
              <a:buClr>
                <a:schemeClr val="accent2"/>
              </a:buClr>
              <a:buSzPct val="100000"/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180000" algn="l" defTabSz="1088776" rtl="0" eaLnBrk="1" latinLnBrk="0" hangingPunct="1">
              <a:spcBef>
                <a:spcPts val="250"/>
              </a:spcBef>
              <a:buClr>
                <a:schemeClr val="accent2"/>
              </a:buClr>
              <a:buSzPct val="100000"/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4134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8522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910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7298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0AB00"/>
              </a:buClr>
            </a:pPr>
            <a:r>
              <a:rPr lang="en-US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The future is present</a:t>
            </a:r>
            <a:r>
              <a:rPr lang="zh-CN" altLang="en-US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   </a:t>
            </a:r>
            <a:r>
              <a:rPr lang="en-US" altLang="zh-CN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-----Mobile</a:t>
            </a:r>
            <a:r>
              <a:rPr lang="zh-CN" altLang="en-US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  </a:t>
            </a:r>
            <a:r>
              <a:rPr lang="en-US" altLang="zh-CN" sz="1000" dirty="0" smtClean="0">
                <a:solidFill>
                  <a:schemeClr val="bg1"/>
                </a:solidFill>
                <a:latin typeface="BentonSans Medium"/>
                <a:cs typeface="BentonSans Book"/>
              </a:rPr>
              <a:t>Team</a:t>
            </a:r>
            <a:endParaRPr lang="en-US" sz="1000" dirty="0" smtClean="0">
              <a:solidFill>
                <a:schemeClr val="bg1"/>
              </a:solidFill>
              <a:latin typeface="BentonSans Book"/>
              <a:cs typeface="BentonSans Book"/>
            </a:endParaRPr>
          </a:p>
          <a:p>
            <a:pPr>
              <a:buClr>
                <a:srgbClr val="F0AB00"/>
              </a:buClr>
            </a:pPr>
            <a:endParaRPr lang="en-US" sz="1000" dirty="0" smtClean="0">
              <a:solidFill>
                <a:schemeClr val="bg1"/>
              </a:solidFill>
              <a:latin typeface="BentonSans Book"/>
              <a:cs typeface="BentonSans Book"/>
            </a:endParaRPr>
          </a:p>
          <a:p>
            <a:pPr>
              <a:buClr>
                <a:srgbClr val="F0AB00"/>
              </a:buClr>
            </a:pPr>
            <a:r>
              <a:rPr lang="en-US" sz="1000" b="0" dirty="0">
                <a:solidFill>
                  <a:schemeClr val="bg1"/>
                </a:solidFill>
                <a:latin typeface="BentonSans Book"/>
                <a:cs typeface="BentonSans Book"/>
              </a:rPr>
              <a:t/>
            </a:r>
            <a:br>
              <a:rPr lang="en-US" sz="1000" b="0" dirty="0">
                <a:solidFill>
                  <a:schemeClr val="bg1"/>
                </a:solidFill>
                <a:latin typeface="BentonSans Book"/>
                <a:cs typeface="BentonSans Book"/>
              </a:rPr>
            </a:br>
            <a:endParaRPr lang="en-US" sz="1000" b="0" dirty="0">
              <a:solidFill>
                <a:schemeClr val="bg1"/>
              </a:solidFill>
              <a:latin typeface="BentonSans Book"/>
              <a:cs typeface="BentonSans Book"/>
            </a:endParaRPr>
          </a:p>
        </p:txBody>
      </p:sp>
    </p:spTree>
    <p:extLst>
      <p:ext uri="{BB962C8B-B14F-4D97-AF65-F5344CB8AC3E}">
        <p14:creationId xmlns:p14="http://schemas.microsoft.com/office/powerpoint/2010/main" val="41549321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Changes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</a:t>
            </a:r>
            <a:r>
              <a:rPr lang="zh-CN" altLang="en-US" dirty="0" smtClean="0"/>
              <a:t> </a:t>
            </a:r>
            <a:r>
              <a:rPr lang="en-US" altLang="zh-CN" dirty="0" smtClean="0"/>
              <a:t>IOS</a:t>
            </a:r>
            <a:r>
              <a:rPr lang="zh-CN" altLang="en-US" dirty="0" smtClean="0"/>
              <a:t> </a:t>
            </a:r>
            <a:r>
              <a:rPr lang="en-US" altLang="zh-CN" dirty="0" smtClean="0"/>
              <a:t>Upgrade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956" y="1087336"/>
            <a:ext cx="2424023" cy="1379829"/>
          </a:xfrm>
          <a:prstGeom prst="rect">
            <a:avLst/>
          </a:prstGeom>
        </p:spPr>
      </p:pic>
      <p:sp>
        <p:nvSpPr>
          <p:cNvPr id="8" name="Rectangular Callout 7"/>
          <p:cNvSpPr/>
          <p:nvPr/>
        </p:nvSpPr>
        <p:spPr bwMode="auto">
          <a:xfrm flipH="1">
            <a:off x="323024" y="1005947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add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description</a:t>
            </a:r>
            <a:r>
              <a:rPr lang="zh-CN" altLang="en-US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for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camera,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location</a:t>
            </a:r>
            <a:r>
              <a:rPr lang="mr-IN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…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9" name="Rectangular Callout 8"/>
          <p:cNvSpPr/>
          <p:nvPr/>
        </p:nvSpPr>
        <p:spPr bwMode="auto">
          <a:xfrm flipH="1">
            <a:off x="323021" y="1459430"/>
            <a:ext cx="3132446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200" dirty="0">
                <a:solidFill>
                  <a:schemeClr val="bg1"/>
                </a:solidFill>
                <a:latin typeface="Calibri"/>
                <a:cs typeface="Calibri"/>
              </a:rPr>
              <a:t>&lt;allow-intent </a:t>
            </a:r>
            <a:r>
              <a:rPr lang="en-US" sz="1200" dirty="0" err="1">
                <a:solidFill>
                  <a:schemeClr val="bg1"/>
                </a:solidFill>
                <a:latin typeface="Calibri"/>
                <a:cs typeface="Calibri"/>
              </a:rPr>
              <a:t>href</a:t>
            </a:r>
            <a:r>
              <a:rPr lang="en-US" sz="1200" dirty="0">
                <a:solidFill>
                  <a:schemeClr val="bg1"/>
                </a:solidFill>
                <a:latin typeface="Calibri"/>
                <a:cs typeface="Calibri"/>
              </a:rPr>
              <a:t>="</a:t>
            </a:r>
            <a:r>
              <a:rPr lang="en-US" sz="1200" dirty="0" err="1">
                <a:solidFill>
                  <a:schemeClr val="bg1"/>
                </a:solidFill>
                <a:latin typeface="Calibri"/>
                <a:cs typeface="Calibri"/>
              </a:rPr>
              <a:t>tel</a:t>
            </a:r>
            <a:r>
              <a:rPr lang="en-US" sz="1200" dirty="0">
                <a:solidFill>
                  <a:schemeClr val="bg1"/>
                </a:solidFill>
                <a:latin typeface="Calibri"/>
                <a:cs typeface="Calibri"/>
              </a:rPr>
              <a:t>:*" /&gt;</a:t>
            </a:r>
            <a:r>
              <a:rPr lang="en-US" altLang="zh-CN" sz="1200" dirty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0" name="Rectangular Callout 9"/>
          <p:cNvSpPr/>
          <p:nvPr/>
        </p:nvSpPr>
        <p:spPr bwMode="auto">
          <a:xfrm flipH="1">
            <a:off x="323021" y="1912913"/>
            <a:ext cx="3132446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Better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use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HTTPS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for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our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application.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1" name="Rectangular Callout 10"/>
          <p:cNvSpPr/>
          <p:nvPr/>
        </p:nvSpPr>
        <p:spPr bwMode="auto">
          <a:xfrm flipH="1">
            <a:off x="323021" y="2385776"/>
            <a:ext cx="3132446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configure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whitelist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on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ios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9.0+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35773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Changes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Android</a:t>
            </a:r>
            <a:r>
              <a:rPr lang="zh-CN" altLang="en-US" dirty="0" smtClean="0"/>
              <a:t> </a:t>
            </a:r>
            <a:r>
              <a:rPr lang="en-US" altLang="zh-CN" dirty="0"/>
              <a:t>U</a:t>
            </a:r>
            <a:r>
              <a:rPr lang="en-US" altLang="zh-CN" dirty="0" smtClean="0"/>
              <a:t>pgrade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1071" y="1005947"/>
            <a:ext cx="2869729" cy="1626180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 bwMode="auto">
          <a:xfrm flipH="1">
            <a:off x="323024" y="1005947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Permissions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your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way.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7" name="Rectangular Callout 6"/>
          <p:cNvSpPr/>
          <p:nvPr/>
        </p:nvSpPr>
        <p:spPr bwMode="auto">
          <a:xfrm flipH="1">
            <a:off x="323024" y="1483009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Performance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Monitor.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0" name="Rectangular Callout 9"/>
          <p:cNvSpPr/>
          <p:nvPr/>
        </p:nvSpPr>
        <p:spPr bwMode="auto">
          <a:xfrm flipH="1">
            <a:off x="323024" y="1960071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Upgrade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Platform</a:t>
            </a:r>
            <a:r>
              <a:rPr lang="en-US" altLang="zh-CN" sz="1200" dirty="0">
                <a:solidFill>
                  <a:schemeClr val="bg1"/>
                </a:solidFill>
                <a:latin typeface="Calibri"/>
                <a:cs typeface="Calibri"/>
              </a:rPr>
              <a:t>s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1" name="Rectangular Callout 10"/>
          <p:cNvSpPr/>
          <p:nvPr/>
        </p:nvSpPr>
        <p:spPr bwMode="auto">
          <a:xfrm flipH="1">
            <a:off x="323024" y="2464113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 access Internet.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49929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Map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Hybird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Application.</a:t>
            </a:r>
            <a:endParaRPr lang="en-US" dirty="0"/>
          </a:p>
        </p:txBody>
      </p:sp>
      <p:sp>
        <p:nvSpPr>
          <p:cNvPr id="4" name="Rectangular Callout 3"/>
          <p:cNvSpPr/>
          <p:nvPr/>
        </p:nvSpPr>
        <p:spPr bwMode="auto">
          <a:xfrm flipH="1">
            <a:off x="255649" y="1313571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How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implement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navigation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function?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6" name="Rectangular Callout 5"/>
          <p:cNvSpPr/>
          <p:nvPr/>
        </p:nvSpPr>
        <p:spPr bwMode="auto">
          <a:xfrm flipH="1">
            <a:off x="255649" y="778235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How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make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route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and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marker?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6933" y="595481"/>
            <a:ext cx="1441020" cy="2540642"/>
          </a:xfrm>
          <a:prstGeom prst="rect">
            <a:avLst/>
          </a:prstGeom>
        </p:spPr>
      </p:pic>
      <p:sp>
        <p:nvSpPr>
          <p:cNvPr id="9" name="Rectangular Callout 8"/>
          <p:cNvSpPr/>
          <p:nvPr/>
        </p:nvSpPr>
        <p:spPr bwMode="auto">
          <a:xfrm flipH="1">
            <a:off x="255649" y="1848907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How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to open external 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baidu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 map?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0" name="Rectangular Callout 9"/>
          <p:cNvSpPr/>
          <p:nvPr/>
        </p:nvSpPr>
        <p:spPr bwMode="auto">
          <a:xfrm flipH="1">
            <a:off x="255649" y="2384243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GB" sz="1200" dirty="0" smtClean="0">
                <a:solidFill>
                  <a:schemeClr val="bg1"/>
                </a:solidFill>
                <a:latin typeface="Calibri"/>
                <a:cs typeface="Calibri"/>
              </a:rPr>
              <a:t>How to configure on different platforms?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8353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Why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CodePush</a:t>
            </a:r>
            <a:r>
              <a:rPr lang="en-US" altLang="zh-CN" dirty="0" smtClean="0"/>
              <a:t>?</a:t>
            </a:r>
            <a:endParaRPr lang="en-US" dirty="0"/>
          </a:p>
        </p:txBody>
      </p:sp>
      <p:sp>
        <p:nvSpPr>
          <p:cNvPr id="5" name="Rectangular Callout 4"/>
          <p:cNvSpPr/>
          <p:nvPr/>
        </p:nvSpPr>
        <p:spPr bwMode="auto">
          <a:xfrm flipH="1">
            <a:off x="255649" y="1313571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Have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good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performance.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6" name="Rectangular Callout 5"/>
          <p:cNvSpPr/>
          <p:nvPr/>
        </p:nvSpPr>
        <p:spPr bwMode="auto">
          <a:xfrm flipH="1">
            <a:off x="255649" y="778235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Open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source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from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Microsoft.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8" name="Rectangular Callout 7"/>
          <p:cNvSpPr/>
          <p:nvPr/>
        </p:nvSpPr>
        <p:spPr bwMode="auto">
          <a:xfrm flipH="1">
            <a:off x="255649" y="1848907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Release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any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files(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eg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Image,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js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,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err="1" smtClean="0">
                <a:solidFill>
                  <a:schemeClr val="bg1"/>
                </a:solidFill>
                <a:latin typeface="Calibri"/>
                <a:cs typeface="Calibri"/>
              </a:rPr>
              <a:t>css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)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9" name="Rectangular Callout 8"/>
          <p:cNvSpPr/>
          <p:nvPr/>
        </p:nvSpPr>
        <p:spPr bwMode="auto">
          <a:xfrm flipH="1">
            <a:off x="255649" y="2419922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Support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rollback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last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version</a:t>
            </a:r>
            <a:r>
              <a:rPr lang="en-GB" sz="1200" dirty="0" smtClean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771" y="1458121"/>
            <a:ext cx="25146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372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altLang="zh-CN" dirty="0" smtClean="0"/>
              <a:t>Record</a:t>
            </a:r>
            <a:r>
              <a:rPr lang="zh-CN" altLang="en-US" dirty="0" smtClean="0"/>
              <a:t> </a:t>
            </a:r>
            <a:r>
              <a:rPr lang="en-US" altLang="zh-CN" dirty="0" smtClean="0"/>
              <a:t>Audio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dirty="0" smtClean="0"/>
              <a:t>breakpoint upload</a:t>
            </a:r>
            <a:endParaRPr lang="en-US" dirty="0"/>
          </a:p>
        </p:txBody>
      </p:sp>
      <p:sp>
        <p:nvSpPr>
          <p:cNvPr id="5" name="Rectangular Callout 4"/>
          <p:cNvSpPr/>
          <p:nvPr/>
        </p:nvSpPr>
        <p:spPr bwMode="auto">
          <a:xfrm flipH="1">
            <a:off x="255649" y="1313571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smtClean="0">
                <a:solidFill>
                  <a:schemeClr val="bg1"/>
                </a:solidFill>
                <a:latin typeface="Calibri"/>
                <a:cs typeface="Calibri"/>
              </a:rPr>
              <a:t>Upload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big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file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by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Socket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Service.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6" name="Rectangular Callout 5"/>
          <p:cNvSpPr/>
          <p:nvPr/>
        </p:nvSpPr>
        <p:spPr bwMode="auto">
          <a:xfrm flipH="1">
            <a:off x="255649" y="778235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Record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Audio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By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MPEG4(.m4a)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591" y="802021"/>
            <a:ext cx="2135071" cy="2135071"/>
          </a:xfrm>
          <a:prstGeom prst="rect">
            <a:avLst/>
          </a:prstGeom>
        </p:spPr>
      </p:pic>
      <p:sp>
        <p:nvSpPr>
          <p:cNvPr id="8" name="Rectangular Callout 7"/>
          <p:cNvSpPr/>
          <p:nvPr/>
        </p:nvSpPr>
        <p:spPr bwMode="auto">
          <a:xfrm flipH="1">
            <a:off x="255649" y="1848907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Can support pause </a:t>
            </a:r>
            <a:r>
              <a:rPr lang="en-US" altLang="zh-CN" sz="1200" smtClean="0">
                <a:solidFill>
                  <a:schemeClr val="bg1"/>
                </a:solidFill>
                <a:latin typeface="Calibri"/>
                <a:cs typeface="Calibri"/>
              </a:rPr>
              <a:t>and restart.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9" name="Rectangular Callout 8"/>
          <p:cNvSpPr/>
          <p:nvPr/>
        </p:nvSpPr>
        <p:spPr bwMode="auto">
          <a:xfrm flipH="1">
            <a:off x="255649" y="2419922"/>
            <a:ext cx="3055442" cy="336028"/>
          </a:xfrm>
          <a:prstGeom prst="wedgeRectCallout">
            <a:avLst>
              <a:gd name="adj1" fmla="val -53692"/>
              <a:gd name="adj2" fmla="val 19855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GB" sz="1200" dirty="0" smtClean="0">
                <a:solidFill>
                  <a:schemeClr val="bg1"/>
                </a:solidFill>
                <a:latin typeface="Calibri"/>
                <a:cs typeface="Calibri"/>
              </a:rPr>
              <a:t>Simple Demo case for this function.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882681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>
          <a:xfrm>
            <a:off x="255649" y="126325"/>
            <a:ext cx="5250173" cy="507528"/>
          </a:xfrm>
        </p:spPr>
        <p:txBody>
          <a:bodyPr/>
          <a:lstStyle/>
          <a:p>
            <a:r>
              <a:rPr lang="en-US" dirty="0" smtClean="0"/>
              <a:t>React-Native For Mobile App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48" y="1227266"/>
            <a:ext cx="1487057" cy="1487057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 bwMode="auto">
          <a:xfrm flipH="1">
            <a:off x="2113325" y="891238"/>
            <a:ext cx="3055442" cy="336028"/>
          </a:xfrm>
          <a:prstGeom prst="wedgeRectCallout">
            <a:avLst>
              <a:gd name="adj1" fmla="val 60345"/>
              <a:gd name="adj2" fmla="val 42770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GB" sz="1200" dirty="0" smtClean="0">
                <a:solidFill>
                  <a:schemeClr val="bg1"/>
                </a:solidFill>
                <a:latin typeface="Calibri"/>
                <a:cs typeface="Calibri"/>
              </a:rPr>
              <a:t>Made by Facebook, it is open source.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7" name="Rectangular Callout 6"/>
          <p:cNvSpPr/>
          <p:nvPr/>
        </p:nvSpPr>
        <p:spPr bwMode="auto">
          <a:xfrm flipH="1">
            <a:off x="2125647" y="1484651"/>
            <a:ext cx="3055442" cy="336028"/>
          </a:xfrm>
          <a:prstGeom prst="wedgeRectCallout">
            <a:avLst>
              <a:gd name="adj1" fmla="val 60345"/>
              <a:gd name="adj2" fmla="val 42770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GB" sz="1200" dirty="0" smtClean="0">
                <a:solidFill>
                  <a:schemeClr val="bg1"/>
                </a:solidFill>
                <a:latin typeface="Calibri"/>
                <a:cs typeface="Calibri"/>
              </a:rPr>
              <a:t>Based </a:t>
            </a:r>
            <a:r>
              <a:rPr lang="en-GB" sz="1200" smtClean="0">
                <a:solidFill>
                  <a:schemeClr val="bg1"/>
                </a:solidFill>
                <a:latin typeface="Calibri"/>
                <a:cs typeface="Calibri"/>
              </a:rPr>
              <a:t>on Components.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8" name="Rectangular Callout 7"/>
          <p:cNvSpPr/>
          <p:nvPr/>
        </p:nvSpPr>
        <p:spPr bwMode="auto">
          <a:xfrm flipH="1">
            <a:off x="2125647" y="2078064"/>
            <a:ext cx="3055442" cy="336028"/>
          </a:xfrm>
          <a:prstGeom prst="wedgeRectCallout">
            <a:avLst>
              <a:gd name="adj1" fmla="val 61290"/>
              <a:gd name="adj2" fmla="val 16990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GB" sz="1200" dirty="0" smtClean="0">
                <a:solidFill>
                  <a:schemeClr val="bg1"/>
                </a:solidFill>
                <a:latin typeface="Calibri"/>
                <a:cs typeface="Calibri"/>
              </a:rPr>
              <a:t>Native Driver Application.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9" name="Rectangular Callout 8"/>
          <p:cNvSpPr/>
          <p:nvPr/>
        </p:nvSpPr>
        <p:spPr bwMode="auto">
          <a:xfrm flipH="1">
            <a:off x="2125647" y="2671477"/>
            <a:ext cx="3055442" cy="336028"/>
          </a:xfrm>
          <a:prstGeom prst="wedgeRectCallout">
            <a:avLst>
              <a:gd name="adj1" fmla="val 60660"/>
              <a:gd name="adj2" fmla="val -20247"/>
            </a:avLst>
          </a:prstGeom>
          <a:solidFill>
            <a:schemeClr val="tx2">
              <a:alpha val="81000"/>
            </a:schemeClr>
          </a:solidFill>
          <a:ln w="3175" cmpd="sng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290" tIns="45645" rIns="91290" bIns="45645" numCol="1" rtlCol="0" anchor="ctr" anchorCtr="0" compatLnSpc="1">
            <a:prstTxWarp prst="textNoShape">
              <a:avLst/>
            </a:prstTxWarp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GB" sz="1200" dirty="0" smtClean="0">
                <a:solidFill>
                  <a:schemeClr val="bg1"/>
                </a:solidFill>
                <a:latin typeface="Calibri"/>
                <a:cs typeface="Calibri"/>
              </a:rPr>
              <a:t>It is very popular and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widely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used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for</a:t>
            </a:r>
            <a:r>
              <a:rPr lang="zh-CN" altLang="en-US" sz="120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latin typeface="Calibri"/>
                <a:cs typeface="Calibri"/>
              </a:rPr>
              <a:t>now</a:t>
            </a:r>
            <a:r>
              <a:rPr lang="en-GB" sz="1200" dirty="0" smtClean="0">
                <a:solidFill>
                  <a:schemeClr val="bg1"/>
                </a:solidFill>
                <a:latin typeface="Calibri"/>
                <a:cs typeface="Calibri"/>
              </a:rPr>
              <a:t>.</a:t>
            </a:r>
            <a:endParaRPr lang="en-GB" sz="12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94430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643" y="138022"/>
            <a:ext cx="4658263" cy="310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811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47823"/>
      </a:accent1>
      <a:accent2>
        <a:srgbClr val="F6BC1C"/>
      </a:accent2>
      <a:accent3>
        <a:srgbClr val="752774"/>
      </a:accent3>
      <a:accent4>
        <a:srgbClr val="CD0920"/>
      </a:accent4>
      <a:accent5>
        <a:srgbClr val="73B632"/>
      </a:accent5>
      <a:accent6>
        <a:srgbClr val="0080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E47823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322776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E47823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322776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47823"/>
      </a:accent1>
      <a:accent2>
        <a:srgbClr val="F6BC1C"/>
      </a:accent2>
      <a:accent3>
        <a:srgbClr val="752774"/>
      </a:accent3>
      <a:accent4>
        <a:srgbClr val="CD0920"/>
      </a:accent4>
      <a:accent5>
        <a:srgbClr val="73B632"/>
      </a:accent5>
      <a:accent6>
        <a:srgbClr val="0080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E47823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322776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E47823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322776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e744224-9dfa-4c76-b5e9-4d18ea1cf348">
      <UserInfo>
        <DisplayName/>
        <AccountId xsi:nil="true"/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9FD63FC449A24D8E5A13CF88DD091F" ma:contentTypeVersion="" ma:contentTypeDescription="Create a new document." ma:contentTypeScope="" ma:versionID="542badfda9dc46c82e3465050e6bba5e">
  <xsd:schema xmlns:xsd="http://www.w3.org/2001/XMLSchema" xmlns:xs="http://www.w3.org/2001/XMLSchema" xmlns:p="http://schemas.microsoft.com/office/2006/metadata/properties" xmlns:ns2="ce744224-9dfa-4c76-b5e9-4d18ea1cf348" xmlns:ns3="28be96ab-7c22-4f03-b4ad-ec7b5ffd113a" targetNamespace="http://schemas.microsoft.com/office/2006/metadata/properties" ma:root="true" ma:fieldsID="767543950d64a4a5820d66ca5f866d29" ns2:_="" ns3:_="">
    <xsd:import namespace="ce744224-9dfa-4c76-b5e9-4d18ea1cf348"/>
    <xsd:import namespace="28be96ab-7c22-4f03-b4ad-ec7b5ffd113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744224-9dfa-4c76-b5e9-4d18ea1cf34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be96ab-7c22-4f03-b4ad-ec7b5ffd113a" elementFormDefault="qualified">
    <xsd:import namespace="http://schemas.microsoft.com/office/2006/documentManagement/types"/>
    <xsd:import namespace="http://schemas.microsoft.com/office/infopath/2007/PartnerControls"/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CE04152-9EF6-45A4-8644-985F1DFFE86C}">
  <ds:schemaRefs>
    <ds:schemaRef ds:uri="http://schemas.microsoft.com/office/2006/metadata/properties"/>
    <ds:schemaRef ds:uri="http://schemas.microsoft.com/office/infopath/2007/PartnerControls"/>
    <ds:schemaRef ds:uri="ce744224-9dfa-4c76-b5e9-4d18ea1cf348"/>
  </ds:schemaRefs>
</ds:datastoreItem>
</file>

<file path=customXml/itemProps2.xml><?xml version="1.0" encoding="utf-8"?>
<ds:datastoreItem xmlns:ds="http://schemas.openxmlformats.org/officeDocument/2006/customXml" ds:itemID="{40D37022-84E8-4470-9DEA-0950B0CFB7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D8EA01-471D-4F5F-9D66-01C4D892DC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744224-9dfa-4c76-b5e9-4d18ea1cf348"/>
    <ds:schemaRef ds:uri="28be96ab-7c22-4f03-b4ad-ec7b5ffd11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4000</TotalTime>
  <Words>201</Words>
  <Application>Microsoft Macintosh PowerPoint</Application>
  <PresentationFormat>Custom</PresentationFormat>
  <Paragraphs>37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 Unicode MS</vt:lpstr>
      <vt:lpstr>BentonSans Book</vt:lpstr>
      <vt:lpstr>BentonSans Medium</vt:lpstr>
      <vt:lpstr>Calibri</vt:lpstr>
      <vt:lpstr>Century Gothic</vt:lpstr>
      <vt:lpstr>Helvetica</vt:lpstr>
      <vt:lpstr>Helvetica Neue</vt:lpstr>
      <vt:lpstr>Arial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Lenaerts, Steven</dc:creator>
  <cp:lastModifiedBy>Jiang, Richard</cp:lastModifiedBy>
  <cp:revision>644</cp:revision>
  <dcterms:modified xsi:type="dcterms:W3CDTF">2016-10-20T14:07:51Z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0x0101001D9FD63FC449A24D8E5A13CF88DD091F</vt:lpwstr>
  </property>
</Properties>
</file>